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7" r:id="rId2"/>
    <p:sldId id="258" r:id="rId3"/>
    <p:sldId id="257" r:id="rId4"/>
    <p:sldId id="275" r:id="rId5"/>
    <p:sldId id="269" r:id="rId6"/>
    <p:sldId id="276" r:id="rId7"/>
    <p:sldId id="278" r:id="rId8"/>
    <p:sldId id="279" r:id="rId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2" d="100"/>
          <a:sy n="102" d="100"/>
        </p:scale>
        <p:origin x="126" y="192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12/9/2022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12/9/2022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13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2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42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6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70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14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96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12/9/2022</a:t>
            </a:fld>
            <a:endParaRPr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pic>
        <p:nvPicPr>
          <p:cNvPr id="9" name="Picture 4" descr="An empty placeholder to add an image. Click on the placeholder and select the image that you wish to a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12/9/2022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12/9/2022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5974-B393-B101-05C7-06A6FF221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FCE99-39BF-FAC7-DC5D-35C9F8867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2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4495800"/>
            <a:ext cx="9144000" cy="1828799"/>
          </a:xfrm>
        </p:spPr>
        <p:txBody>
          <a:bodyPr/>
          <a:lstStyle/>
          <a:p>
            <a:pPr algn="ctr"/>
            <a:r>
              <a:rPr lang="en-US" dirty="0"/>
              <a:t>A Chance To Tell Someone About Christ!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04800"/>
            <a:ext cx="8229600" cy="43434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b="1" i="1" dirty="0"/>
              <a:t>A Persian Proverb</a:t>
            </a:r>
          </a:p>
          <a:p>
            <a:pPr>
              <a:lnSpc>
                <a:spcPct val="110000"/>
              </a:lnSpc>
            </a:pPr>
            <a:r>
              <a:rPr lang="en-US" sz="3200" b="1" dirty="0"/>
              <a:t>“There are three things that will never come back:</a:t>
            </a:r>
          </a:p>
          <a:p>
            <a:pPr>
              <a:lnSpc>
                <a:spcPct val="110000"/>
              </a:lnSpc>
            </a:pPr>
            <a:r>
              <a:rPr lang="en-US" sz="3200" b="1" dirty="0"/>
              <a:t>A spent arrow</a:t>
            </a:r>
          </a:p>
          <a:p>
            <a:pPr>
              <a:lnSpc>
                <a:spcPct val="110000"/>
              </a:lnSpc>
            </a:pPr>
            <a:r>
              <a:rPr lang="en-US" sz="3200" b="1" dirty="0"/>
              <a:t>A word hastily spoken</a:t>
            </a:r>
          </a:p>
          <a:p>
            <a:pPr>
              <a:lnSpc>
                <a:spcPct val="110000"/>
              </a:lnSpc>
            </a:pPr>
            <a:r>
              <a:rPr lang="en-US" sz="3200" b="1" dirty="0"/>
              <a:t>A lost opportunity”</a:t>
            </a:r>
          </a:p>
          <a:p>
            <a:pPr>
              <a:lnSpc>
                <a:spcPct val="110000"/>
              </a:lnSpc>
            </a:pPr>
            <a:r>
              <a:rPr lang="en-US" sz="3200" b="1" i="1" dirty="0"/>
              <a:t>Adage from Early 19</a:t>
            </a:r>
            <a:r>
              <a:rPr lang="en-US" sz="3200" b="1" i="1" baseline="30000" dirty="0"/>
              <a:t>th</a:t>
            </a:r>
            <a:r>
              <a:rPr lang="en-US" sz="3200" b="1" i="1" dirty="0"/>
              <a:t> Century</a:t>
            </a:r>
          </a:p>
          <a:p>
            <a:pPr>
              <a:lnSpc>
                <a:spcPct val="110000"/>
              </a:lnSpc>
            </a:pPr>
            <a:r>
              <a:rPr lang="en-US" sz="3200" b="1" dirty="0"/>
              <a:t>“Opportunity only knocks once.”</a:t>
            </a:r>
          </a:p>
        </p:txBody>
      </p:sp>
    </p:spTree>
    <p:extLst>
      <p:ext uri="{BB962C8B-B14F-4D97-AF65-F5344CB8AC3E}">
        <p14:creationId xmlns:p14="http://schemas.microsoft.com/office/powerpoint/2010/main" val="2873117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E97F81F3-9B21-045E-C6FC-3821944CA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2" y="400050"/>
            <a:ext cx="1962150" cy="3028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8A0CF-7294-9680-D6DD-77B3AADC8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662" y="442912"/>
            <a:ext cx="2095500" cy="2943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A02DDF-6174-0708-E227-C3B8C82E1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60" y="487284"/>
            <a:ext cx="2732245" cy="30656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2C5030-FEA4-058C-A6FB-986720BCD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062" y="3475020"/>
            <a:ext cx="2617927" cy="3200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0ECED8-6822-7388-CAAD-23DAD151F7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6662" y="3575174"/>
            <a:ext cx="2095500" cy="280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B4155A-6969-5B8D-C64F-671BCFF0B0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7835" y="3743230"/>
            <a:ext cx="2203293" cy="266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2" y="2819400"/>
            <a:ext cx="9144000" cy="29718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4800" dirty="0"/>
              <a:t>THE CHURCH OF OUR LORD</a:t>
            </a:r>
            <a:br>
              <a:rPr lang="en-US" sz="4800" dirty="0"/>
            </a:br>
            <a:r>
              <a:rPr lang="en-US" sz="4800" dirty="0"/>
              <a:t>has</a:t>
            </a:r>
            <a:br>
              <a:rPr lang="en-US" dirty="0"/>
            </a:br>
            <a:r>
              <a:rPr lang="en-US" dirty="0"/>
              <a:t>UNLIMITED OPPORTUNITIES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9612" y="533400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chemeClr val="tx1">
                    <a:lumMod val="50000"/>
                  </a:schemeClr>
                </a:solidFill>
              </a:rPr>
              <a:t>“I want to be a member of an organization where opportunities are unlimited.”</a:t>
            </a:r>
          </a:p>
        </p:txBody>
      </p:sp>
    </p:spTree>
    <p:extLst>
      <p:ext uri="{BB962C8B-B14F-4D97-AF65-F5344CB8AC3E}">
        <p14:creationId xmlns:p14="http://schemas.microsoft.com/office/powerpoint/2010/main" val="13231098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2414" y="381000"/>
            <a:ext cx="9601200" cy="1143000"/>
          </a:xfrm>
        </p:spPr>
        <p:txBody>
          <a:bodyPr>
            <a:normAutofit/>
          </a:bodyPr>
          <a:lstStyle/>
          <a:p>
            <a:r>
              <a:rPr lang="en-US" sz="6600" dirty="0"/>
              <a:t>OPPORTUNITY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522414" y="1524000"/>
            <a:ext cx="9601200" cy="48006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Galatians 6:10 “as we have opportunity, let us do good to all…”</a:t>
            </a:r>
          </a:p>
          <a:p>
            <a:r>
              <a:rPr lang="en-US" sz="2400" dirty="0"/>
              <a:t>“Season” v.9 - </a:t>
            </a:r>
            <a:r>
              <a:rPr lang="el-GR" sz="2400" dirty="0"/>
              <a:t>καιρός </a:t>
            </a:r>
            <a:r>
              <a:rPr lang="en-US" sz="2400" dirty="0"/>
              <a:t>Kairos – “an occasion, set or proper time, opportunity”</a:t>
            </a:r>
          </a:p>
          <a:p>
            <a:r>
              <a:rPr lang="en-US" sz="2400" b="0" i="0" u="none" strike="noStrike" baseline="0" dirty="0"/>
              <a:t>"while we have time“ </a:t>
            </a:r>
            <a:r>
              <a:rPr lang="en-US" sz="2400" b="0" i="1" u="none" strike="noStrike" baseline="0" dirty="0"/>
              <a:t>Lightfoot</a:t>
            </a:r>
            <a:endParaRPr lang="en-US" sz="2400" b="0" u="none" strike="noStrike" baseline="0" dirty="0"/>
          </a:p>
          <a:p>
            <a:r>
              <a:rPr lang="en-US" sz="2400" dirty="0"/>
              <a:t>LOOKING FOR not to WAIT FOR!</a:t>
            </a:r>
          </a:p>
          <a:p>
            <a:r>
              <a:rPr lang="en-US" sz="2400" dirty="0"/>
              <a:t>Philippians 4:10 </a:t>
            </a:r>
            <a:r>
              <a:rPr lang="en-US" sz="2400" b="0" i="0" u="none" strike="noStrike" baseline="0" dirty="0"/>
              <a:t>antithesis of this word “lacked opportunity”</a:t>
            </a:r>
          </a:p>
          <a:p>
            <a:r>
              <a:rPr lang="en-US" sz="2400" dirty="0"/>
              <a:t>Problems whenever we try to use our opportunities – 1 Corinthians 16:9</a:t>
            </a:r>
          </a:p>
          <a:p>
            <a:r>
              <a:rPr lang="en-US" sz="2400" dirty="0"/>
              <a:t>The devil is at work! – 1 Peter 5:8</a:t>
            </a:r>
          </a:p>
          <a:p>
            <a:r>
              <a:rPr lang="en-US" sz="2400" dirty="0"/>
              <a:t>1 Thessalonians 2:18 “but Satan hindered us.”</a:t>
            </a:r>
          </a:p>
        </p:txBody>
      </p:sp>
    </p:spTree>
    <p:extLst>
      <p:ext uri="{BB962C8B-B14F-4D97-AF65-F5344CB8AC3E}">
        <p14:creationId xmlns:p14="http://schemas.microsoft.com/office/powerpoint/2010/main" val="41242897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2414" y="381000"/>
            <a:ext cx="9601200" cy="1143000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SATAN’S DEVICES TODAY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522414" y="1524000"/>
            <a:ext cx="9601200" cy="4800600"/>
          </a:xfrm>
        </p:spPr>
        <p:txBody>
          <a:bodyPr>
            <a:normAutofit/>
          </a:bodyPr>
          <a:lstStyle/>
          <a:p>
            <a:r>
              <a:rPr lang="en-US" sz="2800" dirty="0"/>
              <a:t>NEGATIVE ATTITUDES</a:t>
            </a:r>
          </a:p>
          <a:p>
            <a:pPr lvl="1"/>
            <a:r>
              <a:rPr lang="en-US" sz="2400" b="1" i="1" dirty="0"/>
              <a:t>“We can’t do it!”</a:t>
            </a:r>
          </a:p>
          <a:p>
            <a:r>
              <a:rPr lang="en-US" sz="2800" b="0" i="0" u="none" strike="noStrike" baseline="0" dirty="0"/>
              <a:t>LAZINESS / PROCRASTINATION</a:t>
            </a:r>
            <a:endParaRPr lang="en-US" sz="2800" b="0" u="none" strike="noStrike" baseline="0" dirty="0"/>
          </a:p>
          <a:p>
            <a:pPr lvl="1"/>
            <a:r>
              <a:rPr lang="en-US" sz="2400" b="1" i="1" dirty="0"/>
              <a:t>“The time isn’t right yet!”</a:t>
            </a:r>
          </a:p>
          <a:p>
            <a:r>
              <a:rPr lang="en-US" sz="2800" dirty="0"/>
              <a:t>POOR FINANCIAL SUPPORT</a:t>
            </a:r>
            <a:endParaRPr lang="en-US" sz="2800" b="0" i="0" u="none" strike="noStrike" baseline="0" dirty="0"/>
          </a:p>
          <a:p>
            <a:pPr lvl="1"/>
            <a:r>
              <a:rPr lang="en-US" sz="2400" b="1" i="1" dirty="0"/>
              <a:t>“It will cost too much!”</a:t>
            </a:r>
          </a:p>
          <a:p>
            <a:r>
              <a:rPr lang="en-US" sz="2800" b="1" i="1" dirty="0"/>
              <a:t>“It Just Won’t Work!”</a:t>
            </a:r>
          </a:p>
          <a:p>
            <a:r>
              <a:rPr lang="en-US" sz="2800" dirty="0"/>
              <a:t>“Judas Complex” – Matthew 26:16 – Betraying the Lord today!</a:t>
            </a:r>
          </a:p>
        </p:txBody>
      </p:sp>
    </p:spTree>
    <p:extLst>
      <p:ext uri="{BB962C8B-B14F-4D97-AF65-F5344CB8AC3E}">
        <p14:creationId xmlns:p14="http://schemas.microsoft.com/office/powerpoint/2010/main" val="2069283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2414" y="381000"/>
            <a:ext cx="9601200" cy="1143000"/>
          </a:xfrm>
        </p:spPr>
        <p:txBody>
          <a:bodyPr>
            <a:normAutofit/>
          </a:bodyPr>
          <a:lstStyle/>
          <a:p>
            <a:r>
              <a:rPr lang="en-US" sz="6600" dirty="0"/>
              <a:t>FIVE KEYS: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522414" y="1524000"/>
            <a:ext cx="9601200" cy="4800600"/>
          </a:xfrm>
        </p:spPr>
        <p:txBody>
          <a:bodyPr>
            <a:normAutofit/>
          </a:bodyPr>
          <a:lstStyle/>
          <a:p>
            <a:r>
              <a:rPr lang="en-US" sz="2400" dirty="0"/>
              <a:t>1.	GOD SETS OPEN DOORS BEFORE US – Revelation 3:8</a:t>
            </a:r>
          </a:p>
          <a:p>
            <a:r>
              <a:rPr lang="en-US" sz="2400" dirty="0"/>
              <a:t>2.	NO MAN CAN SHUT THEM – No external force can thwart 	God’s 	plan!</a:t>
            </a:r>
          </a:p>
          <a:p>
            <a:r>
              <a:rPr lang="en-US" sz="2400" b="0" i="0" u="none" strike="noStrike" baseline="0" dirty="0"/>
              <a:t>3.	EVERYONE HAS SOME STRENGTH – 1 Corinthians 12:12-27</a:t>
            </a:r>
            <a:r>
              <a:rPr lang="en-US" sz="2400" dirty="0"/>
              <a:t> 	</a:t>
            </a:r>
            <a:r>
              <a:rPr lang="en-US" sz="2000" dirty="0"/>
              <a:t>Matthew 25:15-21 – every member must do ALL they are capable of doing!</a:t>
            </a:r>
          </a:p>
          <a:p>
            <a:pPr marL="0" indent="0">
              <a:buNone/>
            </a:pPr>
            <a:r>
              <a:rPr lang="en-US" sz="2400" dirty="0"/>
              <a:t>	Strength not our own - Ephesians 3:20; Philippians 4:13</a:t>
            </a:r>
            <a:endParaRPr lang="en-US" sz="2400" b="0" i="0" u="none" strike="noStrike" baseline="0" dirty="0"/>
          </a:p>
          <a:p>
            <a:r>
              <a:rPr lang="en-US" sz="2400" dirty="0"/>
              <a:t>4.	DUTY TO KEEP HIS WORD – 2 Peter 1:3 Nothing Lacking; 	John 8:32; 12:48; Mark 16:15,16; Galatians 6:10; Hebrews 5:8,9</a:t>
            </a:r>
          </a:p>
          <a:p>
            <a:r>
              <a:rPr lang="en-US" sz="2400" dirty="0"/>
              <a:t>5.	MUST NOT DENY HIS NAME – Must respect His Authority  	Matthew 28:18,19; Acts 4:12</a:t>
            </a:r>
          </a:p>
        </p:txBody>
      </p:sp>
    </p:spTree>
    <p:extLst>
      <p:ext uri="{BB962C8B-B14F-4D97-AF65-F5344CB8AC3E}">
        <p14:creationId xmlns:p14="http://schemas.microsoft.com/office/powerpoint/2010/main" val="30186773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2414" y="381000"/>
            <a:ext cx="9601200" cy="914400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What are YOU Doing?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522414" y="1295400"/>
            <a:ext cx="9601200" cy="5029200"/>
          </a:xfrm>
        </p:spPr>
        <p:txBody>
          <a:bodyPr>
            <a:noAutofit/>
          </a:bodyPr>
          <a:lstStyle/>
          <a:p>
            <a:r>
              <a:rPr lang="en-US" sz="2800" dirty="0"/>
              <a:t>What Will YOU do with your opportunities?</a:t>
            </a:r>
          </a:p>
          <a:p>
            <a:r>
              <a:rPr lang="en-US" sz="2800" dirty="0"/>
              <a:t>John 4:35 “lift up your eyes and look at the fields, for they are already white for harvest.”</a:t>
            </a:r>
          </a:p>
          <a:p>
            <a:r>
              <a:rPr lang="en-US" sz="2800" b="0" i="0" u="none" strike="noStrike" baseline="0" dirty="0"/>
              <a:t>Matthew 25:31-46 – Judgment</a:t>
            </a:r>
            <a:r>
              <a:rPr lang="en-US" sz="2800" b="0" i="0" u="none" strike="noStrike" dirty="0"/>
              <a:t> Scene</a:t>
            </a:r>
          </a:p>
          <a:p>
            <a:r>
              <a:rPr lang="en-US" sz="2800" dirty="0"/>
              <a:t>Remember “Opportunities Only Knock Once!”</a:t>
            </a:r>
          </a:p>
          <a:p>
            <a:r>
              <a:rPr lang="en-US" sz="2800" dirty="0"/>
              <a:t>There are OPPORTUNITIES UNLIMITED to be had….</a:t>
            </a:r>
          </a:p>
          <a:p>
            <a:r>
              <a:rPr lang="en-US" sz="2800" dirty="0"/>
              <a:t>IF we will but LOOK FOR THEM!</a:t>
            </a:r>
          </a:p>
          <a:p>
            <a:r>
              <a:rPr lang="en-US" sz="2800" dirty="0"/>
              <a:t>What we do with them – will determine WHERE we will be in ETERNITY!</a:t>
            </a:r>
          </a:p>
        </p:txBody>
      </p:sp>
    </p:spTree>
    <p:extLst>
      <p:ext uri="{BB962C8B-B14F-4D97-AF65-F5344CB8AC3E}">
        <p14:creationId xmlns:p14="http://schemas.microsoft.com/office/powerpoint/2010/main" val="1442356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0001016.potx" id="{8AD53B0B-FC02-4342-9C97-FCB4E3E31C20}" vid="{17FAF719-7E74-4133-9EF7-340AA294087B}"/>
    </a:ext>
  </a:extLst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Watercolor presentation (widescreen)</Template>
  <TotalTime>1219</TotalTime>
  <Words>414</Words>
  <Application>Microsoft Office PowerPoint</Application>
  <PresentationFormat>Custom</PresentationFormat>
  <Paragraphs>50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Palatino Linotype</vt:lpstr>
      <vt:lpstr>Watercolor_16x9</vt:lpstr>
      <vt:lpstr>PowerPoint Presentation</vt:lpstr>
      <vt:lpstr>A Chance To Tell Someone About Christ!</vt:lpstr>
      <vt:lpstr>PowerPoint Presentation</vt:lpstr>
      <vt:lpstr>THE CHURCH OF OUR LORD has UNLIMITED OPPORTUNITIES</vt:lpstr>
      <vt:lpstr>OPPORTUNITY</vt:lpstr>
      <vt:lpstr>SATAN’S DEVICES TODAY</vt:lpstr>
      <vt:lpstr>FIVE KEYS:</vt:lpstr>
      <vt:lpstr>What are YOU Doing?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Slide Title - 1</dc:title>
  <dc:creator>Gailen Evans</dc:creator>
  <cp:lastModifiedBy>Gailen Evans</cp:lastModifiedBy>
  <cp:revision>12</cp:revision>
  <dcterms:created xsi:type="dcterms:W3CDTF">2022-12-10T03:49:10Z</dcterms:created>
  <dcterms:modified xsi:type="dcterms:W3CDTF">2022-12-11T00:08:13Z</dcterms:modified>
</cp:coreProperties>
</file>